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75" r:id="rId2"/>
    <p:sldId id="408" r:id="rId3"/>
    <p:sldId id="407" r:id="rId4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993" autoAdjust="0"/>
  </p:normalViewPr>
  <p:slideViewPr>
    <p:cSldViewPr snapToGrid="0" snapToObjects="1">
      <p:cViewPr varScale="1">
        <p:scale>
          <a:sx n="64" d="100"/>
          <a:sy n="64" d="100"/>
        </p:scale>
        <p:origin x="900" y="48"/>
      </p:cViewPr>
      <p:guideLst/>
    </p:cSldViewPr>
  </p:slideViewPr>
  <p:outlineViewPr>
    <p:cViewPr>
      <p:scale>
        <a:sx n="33" d="100"/>
        <a:sy n="33" d="100"/>
      </p:scale>
      <p:origin x="0" y="-4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ExtraLight" panose="02020303050505020204" pitchFamily="18" charset="0"/>
                <a:ea typeface="+mn-ea"/>
                <a:cs typeface="Aharoni" panose="02010803020104030203" pitchFamily="2" charset="-79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ExtraLight" panose="02020303050505020204" pitchFamily="18" charset="0"/>
                <a:cs typeface="Aharoni" panose="02010803020104030203" pitchFamily="2" charset="-79"/>
              </a:rPr>
              <a:t>Pit Stop –</a:t>
            </a:r>
            <a:r>
              <a:rPr lang="en-US" sz="2400" b="1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ExtraLight" panose="02020303050505020204" pitchFamily="18" charset="0"/>
                <a:cs typeface="Aharoni" panose="02010803020104030203" pitchFamily="2" charset="-79"/>
              </a:rPr>
              <a:t> 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ExtraLight" panose="02020303050505020204" pitchFamily="18" charset="0"/>
                <a:cs typeface="Aharoni" panose="02010803020104030203" pitchFamily="2" charset="-79"/>
              </a:rPr>
              <a:t>ime decrease</a:t>
            </a:r>
          </a:p>
          <a:p>
            <a:pPr>
              <a:defRPr sz="2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ExtraLight" panose="02020303050505020204" pitchFamily="18" charset="0"/>
                <a:cs typeface="Aharoni" panose="02010803020104030203" pitchFamily="2" charset="-79"/>
              </a:defRP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gona ExtraLight" panose="02020303050505020204" pitchFamily="18" charset="0"/>
                <a:cs typeface="Aharoni" panose="02010803020104030203" pitchFamily="2" charset="-79"/>
              </a:rPr>
              <a:t>  through the years</a:t>
            </a:r>
          </a:p>
        </c:rich>
      </c:tx>
      <c:layout>
        <c:manualLayout>
          <c:xMode val="edge"/>
          <c:yMode val="edge"/>
          <c:x val="0.46554381312112281"/>
          <c:y val="0.253063773599590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gona ExtraLight" panose="02020303050505020204" pitchFamily="18" charset="0"/>
              <a:ea typeface="+mn-ea"/>
              <a:cs typeface="Aharoni" panose="02010803020104030203" pitchFamily="2" charset="-79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Temps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BD-485C-BDFA-8DC081CDB0AD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D-485C-BDFA-8DC081CDB0AD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BD-485C-BDFA-8DC081CDB0AD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BD-485C-BDFA-8DC081CDB0AD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BD-485C-BDFA-8DC081CDB0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0000"/>
                    </a:solidFill>
                    <a:effectLst/>
                    <a:latin typeface="Sagona ExtraLight" panose="02020303050505020204" pitchFamily="18" charset="0"/>
                    <a:ea typeface="+mn-ea"/>
                    <a:cs typeface="+mn-cs"/>
                  </a:defRPr>
                </a:pPr>
                <a:endParaRPr lang="fr-FR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  <c:pt idx="0">
                  <c:v>1990</c:v>
                </c:pt>
                <c:pt idx="1">
                  <c:v>2000</c:v>
                </c:pt>
                <c:pt idx="2">
                  <c:v>2010</c:v>
                </c:pt>
                <c:pt idx="3">
                  <c:v>2020</c:v>
                </c:pt>
                <c:pt idx="4">
                  <c:v>2023</c:v>
                </c:pt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8.9499999999999993</c:v>
                </c:pt>
                <c:pt idx="1">
                  <c:v>7.22</c:v>
                </c:pt>
                <c:pt idx="2">
                  <c:v>4.12</c:v>
                </c:pt>
                <c:pt idx="3">
                  <c:v>1.82</c:v>
                </c:pt>
                <c:pt idx="4">
                  <c:v>1.78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9BD-485C-BDFA-8DC081CDB0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9618976"/>
        <c:axId val="449614656"/>
      </c:lineChart>
      <c:catAx>
        <c:axId val="449618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49614656"/>
        <c:crosses val="autoZero"/>
        <c:auto val="1"/>
        <c:lblAlgn val="ctr"/>
        <c:lblOffset val="100"/>
        <c:noMultiLvlLbl val="0"/>
      </c:catAx>
      <c:valAx>
        <c:axId val="449614656"/>
        <c:scaling>
          <c:orientation val="minMax"/>
          <c:max val="9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1" u="none" strike="noStrike" kern="1200" baseline="0">
                <a:solidFill>
                  <a:srgbClr val="002060"/>
                </a:solidFill>
                <a:latin typeface="Sagona ExtraLight" panose="02020303050505020204" pitchFamily="18" charset="0"/>
                <a:ea typeface="+mn-ea"/>
                <a:cs typeface="+mn-cs"/>
              </a:defRPr>
            </a:pPr>
            <a:endParaRPr lang="fr-FR"/>
          </a:p>
        </c:txPr>
        <c:crossAx val="449618976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0.05754</cdr:x>
      <cdr:y>0.14465</cdr:y>
    </cdr:from>
    <cdr:to>
      <cdr:x>0.27283</cdr:x>
      <cdr:y>0.19701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D9CF5150-414D-ABF5-FBF9-7E13A31CB321}"/>
            </a:ext>
          </a:extLst>
        </cdr:cNvPr>
        <cdr:cNvSpPr txBox="1"/>
      </cdr:nvSpPr>
      <cdr:spPr>
        <a:xfrm xmlns:a="http://schemas.openxmlformats.org/drawingml/2006/main">
          <a:off x="536851" y="847499"/>
          <a:ext cx="2008682" cy="306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100" kern="1200" dirty="0"/>
            <a:t>Secondes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F2F17359-000A-9044-B834-9FBD0018D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C98B882-BA21-D947-B59A-B375F7B018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92C64B0-347F-4435-A9FD-2370084B5BA8}" type="datetime1">
              <a:rPr lang="fr-FR" smtClean="0"/>
              <a:t>28/11/2025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19AD5B-1A75-1A4A-8459-A96AB79E9D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49C6818-84EB-2D43-AA44-FC64C4595BF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28A1AC-D174-D44D-BB31-612041F19A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703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23C9-CE18-409D-8FAC-1A108978F4ED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FABB2-A72E-45F8-97E2-CEBAD710A386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905617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FABB2-A72E-45F8-97E2-CEBAD710A3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098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FABB2-A72E-45F8-97E2-CEBAD710A3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563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8FABB2-A72E-45F8-97E2-CEBAD710A3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132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946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D7A90A1-A930-7E45-A0C6-7B528BC17B68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289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215342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E71328B3-338C-BB43-A9F5-AACCE2E54E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95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28264"/>
            <a:ext cx="5822209" cy="4427316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01B97752-63E3-7E41-86AA-8084AC3E48D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487905" y="4498670"/>
            <a:ext cx="4179375" cy="356462"/>
          </a:xfrm>
        </p:spPr>
        <p:txBody>
          <a:bodyPr lIns="0" rIns="0" rtlCol="0">
            <a:normAutofit/>
          </a:bodyPr>
          <a:lstStyle>
            <a:lvl1pPr marL="0" indent="0" algn="r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B45521CA-473D-274E-A252-50E49A3EF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7905" y="1928264"/>
            <a:ext cx="4179376" cy="2387600"/>
          </a:xfrm>
        </p:spPr>
        <p:txBody>
          <a:bodyPr lIns="0" rIns="0" rtlCol="0" anchor="b">
            <a:normAutofit/>
          </a:bodyPr>
          <a:lstStyle>
            <a:lvl1pPr algn="r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E327254B-5501-7248-A89F-42912B5A8BD2}"/>
              </a:ext>
            </a:extLst>
          </p:cNvPr>
          <p:cNvCxnSpPr>
            <a:cxnSpLocks/>
          </p:cNvCxnSpPr>
          <p:nvPr userDrawn="1"/>
        </p:nvCxnSpPr>
        <p:spPr>
          <a:xfrm>
            <a:off x="0" y="1405468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005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21" descr="Femme sur tablette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4487" y="0"/>
            <a:ext cx="11067514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4487" y="-1"/>
            <a:ext cx="11067514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6C4B436F-A511-A141-900B-BA20A19A1BCE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08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éparati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’image 21" descr="Femme sur tablette ">
            <a:extLst>
              <a:ext uri="{FF2B5EF4-FFF2-40B4-BE49-F238E27FC236}">
                <a16:creationId xmlns:a16="http://schemas.microsoft.com/office/drawing/2014/main" id="{79F82B97-E9C9-C740-AE3A-A0BB4822DD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4A57CAA2-2658-B441-A787-4B54C65D3BF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23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665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35662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856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C8C2B99-ED08-1F48-BE5D-40E40D09C7B7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8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/>
          <p:cNvSpPr>
            <a:spLocks noGrp="1"/>
          </p:cNvSpPr>
          <p:nvPr>
            <p:ph type="pic" sz="quarter" idx="10" hasCustomPrompt="1"/>
          </p:nvPr>
        </p:nvSpPr>
        <p:spPr>
          <a:xfrm>
            <a:off x="608843" y="3482977"/>
            <a:ext cx="10961177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9B33817-49F3-B440-A271-466603AE1964}"/>
              </a:ext>
            </a:extLst>
          </p:cNvPr>
          <p:cNvCxnSpPr>
            <a:cxnSpLocks/>
          </p:cNvCxnSpPr>
          <p:nvPr userDrawn="1"/>
        </p:nvCxnSpPr>
        <p:spPr>
          <a:xfrm>
            <a:off x="0" y="421214"/>
            <a:ext cx="1219200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8576316B-7498-2E42-9B52-88BF1C9DF4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67465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451775DA-49A0-2F4D-9F21-5D20DA6BA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844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9645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0C0F668-C1BA-A349-A542-9E54E73E8178}"/>
              </a:ext>
            </a:extLst>
          </p:cNvPr>
          <p:cNvCxnSpPr>
            <a:cxnSpLocks/>
          </p:cNvCxnSpPr>
          <p:nvPr userDrawn="1"/>
        </p:nvCxnSpPr>
        <p:spPr>
          <a:xfrm>
            <a:off x="4961621" y="339644"/>
            <a:ext cx="0" cy="2806512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339644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339644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80326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’image 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82977"/>
            <a:ext cx="12192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51244" y="568512"/>
            <a:ext cx="6002556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23" y="568512"/>
            <a:ext cx="4179376" cy="2806512"/>
          </a:xfrm>
        </p:spPr>
        <p:txBody>
          <a:bodyPr lIns="0" rIns="0" rtlCol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16414763-7D4F-994A-AAA9-7DC46C19D816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706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4FC9984-7EB5-4843-9757-2818E3382235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627321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6796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627322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067963" y="1468740"/>
            <a:ext cx="4695165" cy="823912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07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3055" y="0"/>
            <a:ext cx="6098946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0" y="1720312"/>
            <a:ext cx="6093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tx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814249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9242F3-4F36-4E93-8122-318D5A286830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11B2D7F8-9505-6148-BEA2-27C4290FF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A9ADB053-F5D5-D34D-B6E3-A8AB7297F1F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833265" y="2330824"/>
            <a:ext cx="4693727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B75E12F7-C53F-EB47-8D86-3CE7D6B2A8F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4" y="1468740"/>
            <a:ext cx="4672156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0C3895DE-E9F7-5A41-91A4-BC8DE509CFF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5833265" y="1468740"/>
            <a:ext cx="4695165" cy="823912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E28CCA37-00BD-0A43-8647-67DD0510A7E3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196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46B921-D066-4B54-8633-6EF8EE4722E8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800" b="1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5816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id="{C5233AE2-5078-C34D-8EAD-6F7B344F524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4699EEF-FB75-1A46-B6B6-39CCF65A9EA4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10F2B1-51B3-4771-AA29-D1103B613F46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89CD5966-5C30-E943-A71E-F48460A377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CF969977-F5DB-3A45-9E9E-556F0938C05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2623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36D6BBCB-7852-8449-BC02-C5471A775B2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2330824"/>
            <a:ext cx="5181600" cy="3846139"/>
          </a:xfr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  <a:lvl2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2pPr>
            <a:lvl3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3pPr>
            <a:lvl4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25055FA-EC63-034E-B383-78552FAEA37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92623" y="1468740"/>
            <a:ext cx="5157787" cy="823912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63F1262-F0B7-5B4F-A1EE-7A2D9835E6E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468740"/>
            <a:ext cx="5183188" cy="823912"/>
          </a:xfrm>
        </p:spPr>
        <p:txBody>
          <a:bodyPr rtlCol="0" anchor="b">
            <a:normAutofit/>
          </a:bodyPr>
          <a:lstStyle>
            <a:lvl1pPr marL="0" indent="0" rtl="0">
              <a:buNone/>
              <a:defRPr sz="2800" b="1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5F5877A-6F1B-5C4C-8792-78CDE344D0E0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969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392623" y="588936"/>
            <a:ext cx="11432584" cy="5976637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C41291C-383F-CF4B-AB8E-2B40741A62AF}"/>
              </a:ext>
            </a:extLst>
          </p:cNvPr>
          <p:cNvCxnSpPr>
            <a:cxnSpLocks/>
          </p:cNvCxnSpPr>
          <p:nvPr userDrawn="1"/>
        </p:nvCxnSpPr>
        <p:spPr>
          <a:xfrm>
            <a:off x="0" y="292426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D34C5937-11C0-4E5A-867C-7AB68EA53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7195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392623" y="292426"/>
            <a:ext cx="10219457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16C013-C8E5-B44C-B6D6-DE71D0CC52C4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34E2D069-321B-434C-BB63-530EE51B6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912183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1134319" y="0"/>
            <a:ext cx="1105768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CA0415B-CCA3-7142-BDAA-6DAC63FB634C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3040D77-4CF4-4BFB-9FFB-8C9746D39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492647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43A34E77-65E8-214A-93DD-907ECB950F42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A9C15D6B-DF62-4A31-87F3-2084A6C59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47893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FDE316-57D9-40C9-A7E8-BBB6928C4588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6" name="Espace réservé d’image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3359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257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E4A3B9-83B4-4971-A884-7FA96C3DC554}" type="datetime1">
              <a:rPr lang="fr-FR" smtClean="0"/>
              <a:t>28/11/2025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’image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519864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/>
              <a:t>Cliquez sur l’icône pour ajouter une image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11877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/>
              <a:t>TITRE ICI</a:t>
            </a:r>
            <a:endParaRPr lang="fr-FR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08797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Modifiez les styles du texte </a:t>
            </a:r>
            <a:r>
              <a:rPr lang="fr-FR" noProof="0"/>
              <a:t>du masque</a:t>
            </a:r>
            <a:endParaRPr lang="fr-FR"/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34037ED-B73E-2946-8FAC-2803EA71C585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2672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contenu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34319" y="1"/>
            <a:ext cx="11057681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7A673B-673F-4638-AC21-02E2AA237280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1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B907ACF-A34F-FE4A-8511-B7FE12F69496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39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_4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34319" y="0"/>
            <a:ext cx="1105768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A9525627-537D-D740-918D-FD8895672A9F}"/>
              </a:ext>
            </a:extLst>
          </p:cNvPr>
          <p:cNvCxnSpPr>
            <a:cxnSpLocks/>
          </p:cNvCxnSpPr>
          <p:nvPr userDrawn="1"/>
        </p:nvCxnSpPr>
        <p:spPr>
          <a:xfrm>
            <a:off x="1124487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375684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légen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8">
            <a:extLst>
              <a:ext uri="{FF2B5EF4-FFF2-40B4-BE49-F238E27FC236}">
                <a16:creationId xmlns:a16="http://schemas.microsoft.com/office/drawing/2014/main" id="{E0B206EA-4BA0-3F4C-A4ED-E78F311CD8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rtlCol="0"/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3915D-6548-4240-B491-FC9B156B939F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69E9592-D634-1947-B3FB-EB3B7F16FF28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>
            <a:extLst>
              <a:ext uri="{FF2B5EF4-FFF2-40B4-BE49-F238E27FC236}">
                <a16:creationId xmlns:a16="http://schemas.microsoft.com/office/drawing/2014/main" id="{6D456EAF-F3B8-AF4A-90FF-4B0693C56A3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489057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F7FB4ADF-1B3E-A442-B2C9-518CBE7637D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4890578" cy="4849283"/>
          </a:xfrm>
        </p:spPr>
        <p:txBody>
          <a:bodyPr lIns="0" r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8996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légen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346059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/>
              <a:t>Cliquez sur l’icône pour ajouter une image</a:t>
            </a:r>
            <a:endParaRPr lang="fr-FR" dirty="0"/>
          </a:p>
        </p:txBody>
      </p:sp>
      <p:sp>
        <p:nvSpPr>
          <p:cNvPr id="9" name="Titre 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13354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/>
              <a:t>TITRE </a:t>
            </a:r>
            <a:br>
              <a:rPr lang="fr-FR"/>
            </a:br>
            <a:r>
              <a:rPr lang="fr-FR"/>
              <a:t>ICI</a:t>
            </a:r>
            <a:endParaRPr lang="fr-FR" dirty="0"/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3355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Modifiez les styles du texte </a:t>
            </a:r>
            <a:r>
              <a:rPr lang="fr-FR" noProof="0"/>
              <a:t>du masque</a:t>
            </a:r>
            <a:endParaRPr lang="fr-FR"/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39C4094-208E-7E4A-848A-F76A1573073A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3550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légen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5445942" y="292426"/>
            <a:ext cx="6297515" cy="6273148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4418889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LE TITRE SE PLACE ICI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5080791"/>
            <a:ext cx="4609683" cy="1484783"/>
          </a:xfrm>
        </p:spPr>
        <p:txBody>
          <a:bodyPr lIns="0" rIns="0" rtlCol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BE71BC7-72EE-294C-9A39-61A77EE295A0}"/>
              </a:ext>
            </a:extLst>
          </p:cNvPr>
          <p:cNvCxnSpPr>
            <a:cxnSpLocks/>
          </p:cNvCxnSpPr>
          <p:nvPr userDrawn="1"/>
        </p:nvCxnSpPr>
        <p:spPr>
          <a:xfrm>
            <a:off x="392623" y="5080791"/>
            <a:ext cx="4609683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8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légen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Titre 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5581" y="4418889"/>
            <a:ext cx="3289100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</a:t>
            </a:r>
            <a:br>
              <a:rPr lang="fr-FR" noProof="0"/>
            </a:br>
            <a:r>
              <a:rPr lang="fr-FR" noProof="0"/>
              <a:t>ICI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5582" y="5080791"/>
            <a:ext cx="3289100" cy="1484783"/>
          </a:xfrm>
        </p:spPr>
        <p:txBody>
          <a:bodyPr lIns="0" rIns="0" rtlCol="0" anchor="t">
            <a:normAutofit/>
          </a:bodyPr>
          <a:lstStyle>
            <a:lvl1pPr marL="0" indent="0" rtl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776AC280-5A8D-B048-BECC-9C306F32508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9061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légend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5">
            <a:extLst>
              <a:ext uri="{FF2B5EF4-FFF2-40B4-BE49-F238E27FC236}">
                <a16:creationId xmlns:a16="http://schemas.microsoft.com/office/drawing/2014/main" id="{1F4417F7-7CDE-DF44-9B0E-AC44EE99BF4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97670D6E-CED1-EE4B-A761-0D1C7A246F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429000"/>
            <a:ext cx="4609683" cy="637507"/>
          </a:xfrm>
        </p:spPr>
        <p:txBody>
          <a:bodyPr lIns="0" rIns="0" rtlCol="0" anchor="b">
            <a:noAutofit/>
          </a:bodyPr>
          <a:lstStyle>
            <a:lvl1pPr algn="l">
              <a:defRPr sz="40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LE TITRE SE PLACE ICI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0DAC9D44-F28B-2B43-8B6F-260CB811AA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2" y="4090902"/>
            <a:ext cx="4609683" cy="1484783"/>
          </a:xfrm>
        </p:spPr>
        <p:txBody>
          <a:bodyPr lIns="0" rIns="0" rtlCol="0" anchor="t">
            <a:normAutofit/>
          </a:bodyPr>
          <a:lstStyle>
            <a:lvl1pPr marL="0" indent="0" rtl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79F22032-BAB9-744C-B14E-54350BBD1C71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5238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e d’ensemb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8064034E-F80F-417A-80CB-0AAE3BFF435F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2" y="339645"/>
            <a:ext cx="10219457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: Coins arrondis 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2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8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Rectangle : Coins arrondis 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8" name="Espace réservé d’image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68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1" name="Rectangle : Coins arrondis 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2" name="Espace réservé d’image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68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8" name="Rectangle : Coins arrondis 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5605550" y="229400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9" name="Espace réservé d’image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3052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0" name="Rectangle : Coins arrondis 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5610992" y="3519693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1" name="Espace réservé d’image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683052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2" name="Rectangle : Coins arrondis 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5610992" y="4784289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3" name="Espace réservé d’image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683052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7" name="Espace réservé du texte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2257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9" name="Espace réservé du texte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22570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0" name="Espace réservé du texte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2257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1" name="Espace réservé du texte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22570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2" name="Espace réservé du texte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257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3" name="Espace réservé du texte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222570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4" name="Espace réservé du texte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00441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5" name="Espace réservé du texte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6500441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6" name="Espace réservé du texte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500441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7" name="Espace réservé du texte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500441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8" name="Espace réservé du texte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00441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9" name="Espace réservé du texte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6500441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8A232C0-1AC5-164D-B8B6-CC8F07CF2E21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30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e d’ensemb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fld id="{A9BBDFFE-1C57-4C6B-8E0D-D84D93ADC38F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: Coins arrondis 16">
            <a:extLst>
              <a:ext uri="{FF2B5EF4-FFF2-40B4-BE49-F238E27FC236}">
                <a16:creationId xmlns:a16="http://schemas.microsoft.com/office/drawing/2014/main" id="{B3776AA3-9860-D247-8A43-85FD58FFFD43}"/>
              </a:ext>
            </a:extLst>
          </p:cNvPr>
          <p:cNvSpPr/>
          <p:nvPr/>
        </p:nvSpPr>
        <p:spPr>
          <a:xfrm>
            <a:off x="392623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83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7" name="Rectangle : Coins arrondis 16">
            <a:extLst>
              <a:ext uri="{FF2B5EF4-FFF2-40B4-BE49-F238E27FC236}">
                <a16:creationId xmlns:a16="http://schemas.microsoft.com/office/drawing/2014/main" id="{F5244B71-4557-B64C-8C28-456C7623AE5B}"/>
              </a:ext>
            </a:extLst>
          </p:cNvPr>
          <p:cNvSpPr/>
          <p:nvPr userDrawn="1"/>
        </p:nvSpPr>
        <p:spPr>
          <a:xfrm>
            <a:off x="392623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58" name="Espace réservé d’image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683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1" name="Rectangle : Coins arrondis 16">
            <a:extLst>
              <a:ext uri="{FF2B5EF4-FFF2-40B4-BE49-F238E27FC236}">
                <a16:creationId xmlns:a16="http://schemas.microsoft.com/office/drawing/2014/main" id="{1A5F3004-02A9-1E43-A3E5-8ABCD5ED1A1C}"/>
              </a:ext>
            </a:extLst>
          </p:cNvPr>
          <p:cNvSpPr/>
          <p:nvPr userDrawn="1"/>
        </p:nvSpPr>
        <p:spPr>
          <a:xfrm>
            <a:off x="392623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62" name="Espace réservé d’image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683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8" name="Rectangle : Coins arrondis 16">
            <a:extLst>
              <a:ext uri="{FF2B5EF4-FFF2-40B4-BE49-F238E27FC236}">
                <a16:creationId xmlns:a16="http://schemas.microsoft.com/office/drawing/2014/main" id="{491E125D-06D1-A343-A3C9-CBC63A66CDC0}"/>
              </a:ext>
            </a:extLst>
          </p:cNvPr>
          <p:cNvSpPr/>
          <p:nvPr userDrawn="1"/>
        </p:nvSpPr>
        <p:spPr>
          <a:xfrm>
            <a:off x="6472581" y="2356447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99" name="Espace réservé d’image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44641" y="2428792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0" name="Rectangle : Coins arrondis 16">
            <a:extLst>
              <a:ext uri="{FF2B5EF4-FFF2-40B4-BE49-F238E27FC236}">
                <a16:creationId xmlns:a16="http://schemas.microsoft.com/office/drawing/2014/main" id="{9DDF7684-5C6D-B344-A059-87C2BDD8657A}"/>
              </a:ext>
            </a:extLst>
          </p:cNvPr>
          <p:cNvSpPr/>
          <p:nvPr userDrawn="1"/>
        </p:nvSpPr>
        <p:spPr>
          <a:xfrm>
            <a:off x="6472581" y="3582132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1" name="Espace réservé d’image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44641" y="3654477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2" name="Rectangle : Coins arrondis 16">
            <a:extLst>
              <a:ext uri="{FF2B5EF4-FFF2-40B4-BE49-F238E27FC236}">
                <a16:creationId xmlns:a16="http://schemas.microsoft.com/office/drawing/2014/main" id="{FE14D617-9285-9D4D-84E4-7BBD145B397E}"/>
              </a:ext>
            </a:extLst>
          </p:cNvPr>
          <p:cNvSpPr/>
          <p:nvPr userDrawn="1"/>
        </p:nvSpPr>
        <p:spPr>
          <a:xfrm>
            <a:off x="6472581" y="4846728"/>
            <a:ext cx="506948" cy="506948"/>
          </a:xfrm>
          <a:prstGeom prst="roundRect">
            <a:avLst/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/>
          </a:p>
        </p:txBody>
      </p:sp>
      <p:sp>
        <p:nvSpPr>
          <p:cNvPr id="103" name="Espace réservé d’image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44641" y="491907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7" name="Espace réservé du texte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9" name="Espace réservé du texte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0" name="Espace réservé du texte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1" name="Espace réservé du texte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13862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2" name="Espace réservé du texte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3" name="Espace réservé du texte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213862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4" name="Espace réservé du texte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574890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5" name="Espace réservé du texte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328032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6" name="Espace réservé du texte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807945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7" name="Espace réservé du texte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561087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8" name="Espace réservé du texte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5068709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9" name="Espace réservé du texte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821851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8440267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e d’ensembl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’image 5">
            <a:extLst>
              <a:ext uri="{FF2B5EF4-FFF2-40B4-BE49-F238E27FC236}">
                <a16:creationId xmlns:a16="http://schemas.microsoft.com/office/drawing/2014/main" id="{D2B2CC15-A5D6-7646-B184-255F86FB708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7CF104D4-0367-481B-88A9-A147A6A886FB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48661" y="339645"/>
            <a:ext cx="10113030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3089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3089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2" name="Espace réservé d’image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089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9" name="Espace réservé d’image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949266" y="2366353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1" name="Espace réservé d’image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949266" y="3592038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3" name="Espace réservé d’image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949266" y="485663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7" name="Espace réservé du texte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8878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9" name="Espace réservé du texte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2488784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0" name="Espace réservé du texte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8878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1" name="Espace réservé du texte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488784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112" name="Espace réservé du texte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8878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3" name="Espace réservé du texte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488784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124" name="Espace réservé du texte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66655" y="2512451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5" name="Espace réservé du texte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766655" y="2265592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6" name="Espace réservé du texte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766655" y="3745506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7" name="Espace réservé du texte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766655" y="3498647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8" name="Espace réservé du texte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66655" y="5006270"/>
            <a:ext cx="3995035" cy="426685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9" name="Espace réservé du texte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766655" y="4759411"/>
            <a:ext cx="3995036" cy="365095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2D604C81-B013-4641-9B16-5E9ECBD30CBA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1681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e d’ensemble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d’image 5">
            <a:extLst>
              <a:ext uri="{FF2B5EF4-FFF2-40B4-BE49-F238E27FC236}">
                <a16:creationId xmlns:a16="http://schemas.microsoft.com/office/drawing/2014/main" id="{C76CA39F-4826-EC4A-B911-A0B38E489269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489C0D0-C941-4F45-986B-3D6B2C3B43FB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1FEFF75-79D2-EE46-877B-299D1510E681}" type="slidenum">
              <a:rPr lang="fr-FR" noProof="0" smtClean="0"/>
              <a:pPr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974810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2038081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7A07194D-FDC6-4941-AE99-5ED1F7F4C5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683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58" name="Espace réservé d’image 5">
            <a:extLst>
              <a:ext uri="{FF2B5EF4-FFF2-40B4-BE49-F238E27FC236}">
                <a16:creationId xmlns:a16="http://schemas.microsoft.com/office/drawing/2014/main" id="{B12F4613-2BD8-E54D-A2E0-8707A28A10A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683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62" name="Espace réservé d’image 5">
            <a:extLst>
              <a:ext uri="{FF2B5EF4-FFF2-40B4-BE49-F238E27FC236}">
                <a16:creationId xmlns:a16="http://schemas.microsoft.com/office/drawing/2014/main" id="{1A844DD7-EE1E-F04F-91C7-38039BFF20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64683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99" name="Espace réservé d’image 5">
            <a:extLst>
              <a:ext uri="{FF2B5EF4-FFF2-40B4-BE49-F238E27FC236}">
                <a16:creationId xmlns:a16="http://schemas.microsoft.com/office/drawing/2014/main" id="{26670858-0422-9546-B0BD-9B2D594140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44641" y="2215464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1" name="Espace réservé d’image 5">
            <a:extLst>
              <a:ext uri="{FF2B5EF4-FFF2-40B4-BE49-F238E27FC236}">
                <a16:creationId xmlns:a16="http://schemas.microsoft.com/office/drawing/2014/main" id="{72578CBB-F47F-C740-982B-BA1719663CC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544641" y="3441149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3" name="Espace réservé d’image 5">
            <a:extLst>
              <a:ext uri="{FF2B5EF4-FFF2-40B4-BE49-F238E27FC236}">
                <a16:creationId xmlns:a16="http://schemas.microsoft.com/office/drawing/2014/main" id="{32A1D8CC-0021-A243-9775-CF930D41B94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544641" y="4705745"/>
            <a:ext cx="369944" cy="3687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8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107" name="Espace réservé du texte 10">
            <a:extLst>
              <a:ext uri="{FF2B5EF4-FFF2-40B4-BE49-F238E27FC236}">
                <a16:creationId xmlns:a16="http://schemas.microsoft.com/office/drawing/2014/main" id="{8867B6C6-0A29-A04E-BAE5-B9060225E12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213862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09" name="Espace réservé du texte 2">
            <a:extLst>
              <a:ext uri="{FF2B5EF4-FFF2-40B4-BE49-F238E27FC236}">
                <a16:creationId xmlns:a16="http://schemas.microsoft.com/office/drawing/2014/main" id="{9DF49D7C-2E08-9348-9C2B-0496EF9612DF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13862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0" name="Espace réservé du texte 10">
            <a:extLst>
              <a:ext uri="{FF2B5EF4-FFF2-40B4-BE49-F238E27FC236}">
                <a16:creationId xmlns:a16="http://schemas.microsoft.com/office/drawing/2014/main" id="{2733402A-D14F-6D48-A59D-329C3824DD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3862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1" name="Espace réservé du texte 2">
            <a:extLst>
              <a:ext uri="{FF2B5EF4-FFF2-40B4-BE49-F238E27FC236}">
                <a16:creationId xmlns:a16="http://schemas.microsoft.com/office/drawing/2014/main" id="{3886AD51-641D-6B44-B558-2B15E88D1BC5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213862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2" name="Espace réservé du texte 10">
            <a:extLst>
              <a:ext uri="{FF2B5EF4-FFF2-40B4-BE49-F238E27FC236}">
                <a16:creationId xmlns:a16="http://schemas.microsoft.com/office/drawing/2014/main" id="{C00297CA-1F0B-4C44-852F-CF6FEA9F948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13862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13" name="Espace réservé du texte 2">
            <a:extLst>
              <a:ext uri="{FF2B5EF4-FFF2-40B4-BE49-F238E27FC236}">
                <a16:creationId xmlns:a16="http://schemas.microsoft.com/office/drawing/2014/main" id="{3F704107-F38D-E044-8226-ACDDEDEDC605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213862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 rtl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4" name="Espace réservé du texte 10">
            <a:extLst>
              <a:ext uri="{FF2B5EF4-FFF2-40B4-BE49-F238E27FC236}">
                <a16:creationId xmlns:a16="http://schemas.microsoft.com/office/drawing/2014/main" id="{7A332327-16D9-9B48-8EAC-A4F377D5904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58765" y="2361562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5" name="Espace réservé du texte 2">
            <a:extLst>
              <a:ext uri="{FF2B5EF4-FFF2-40B4-BE49-F238E27FC236}">
                <a16:creationId xmlns:a16="http://schemas.microsoft.com/office/drawing/2014/main" id="{8EB0263B-D418-C14A-A00B-092B5EB5C515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7358764" y="2114704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6" name="Espace réservé du texte 10">
            <a:extLst>
              <a:ext uri="{FF2B5EF4-FFF2-40B4-BE49-F238E27FC236}">
                <a16:creationId xmlns:a16="http://schemas.microsoft.com/office/drawing/2014/main" id="{53CC49A6-2AB5-664B-9A6C-56D70E1382D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58765" y="3594617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7" name="Espace réservé du texte 2">
            <a:extLst>
              <a:ext uri="{FF2B5EF4-FFF2-40B4-BE49-F238E27FC236}">
                <a16:creationId xmlns:a16="http://schemas.microsoft.com/office/drawing/2014/main" id="{718CCABC-AF06-5241-8D13-EB2F4637D435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7358764" y="3347759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8" name="Espace réservé du texte 10">
            <a:extLst>
              <a:ext uri="{FF2B5EF4-FFF2-40B4-BE49-F238E27FC236}">
                <a16:creationId xmlns:a16="http://schemas.microsoft.com/office/drawing/2014/main" id="{5119242C-1FE8-C140-9349-8172F954E3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58765" y="4855381"/>
            <a:ext cx="4411704" cy="365077"/>
          </a:xfrm>
        </p:spPr>
        <p:txBody>
          <a:bodyPr lIns="0" rIns="0" rtlCol="0" anchor="t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2pPr>
            <a:lvl3pPr marL="9144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3pPr>
            <a:lvl4pPr marL="13716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4pPr>
            <a:lvl5pPr marL="1828800" indent="0">
              <a:lnSpc>
                <a:spcPct val="100000"/>
              </a:lnSpc>
              <a:buNone/>
              <a:defRPr sz="900">
                <a:solidFill>
                  <a:schemeClr val="tx1"/>
                </a:solidFill>
                <a:latin typeface="Speak Pro" panose="020B0504020101020102" pitchFamily="34" charset="0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129" name="Espace réservé du texte 2">
            <a:extLst>
              <a:ext uri="{FF2B5EF4-FFF2-40B4-BE49-F238E27FC236}">
                <a16:creationId xmlns:a16="http://schemas.microsoft.com/office/drawing/2014/main" id="{23F2AE0B-3E70-BB47-8FBC-FE66A5A297BD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358764" y="4608523"/>
            <a:ext cx="4411705" cy="312380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cxnSp>
        <p:nvCxnSpPr>
          <p:cNvPr id="79" name="Connecteur droit 78">
            <a:extLst>
              <a:ext uri="{FF2B5EF4-FFF2-40B4-BE49-F238E27FC236}">
                <a16:creationId xmlns:a16="http://schemas.microsoft.com/office/drawing/2014/main" id="{6AF7CBB0-F32C-B84C-AEEA-FA0944BBB865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585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présentation_5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>
            <a:extLst>
              <a:ext uri="{FF2B5EF4-FFF2-40B4-BE49-F238E27FC236}">
                <a16:creationId xmlns:a16="http://schemas.microsoft.com/office/drawing/2014/main" id="{37D7B648-BE60-43F4-8E11-2AB267410D4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1" cy="6858000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1662FCA-743F-AC4A-B6AC-269A9A26ECF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524000" y="5286196"/>
            <a:ext cx="4179375" cy="356462"/>
          </a:xfrm>
        </p:spPr>
        <p:txBody>
          <a:bodyPr lIns="0" rIns="0" rtlCol="0">
            <a:normAutofit/>
          </a:bodyPr>
          <a:lstStyle>
            <a:lvl1pPr marL="0" indent="0">
              <a:buNone/>
              <a:defRPr sz="1800" b="1" i="0" cap="all" spc="300" baseline="0">
                <a:solidFill>
                  <a:schemeClr val="bg1"/>
                </a:solidFill>
                <a:latin typeface="Speak Pro" panose="020B050402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Le sous-titre se place ici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BC2EA4E-1692-1548-A245-3DC65B856D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4179376" cy="2387600"/>
          </a:xfrm>
        </p:spPr>
        <p:txBody>
          <a:bodyPr lIns="0" rIns="0" rtlCol="0" anchor="b">
            <a:normAutofit/>
          </a:bodyPr>
          <a:lstStyle>
            <a:lvl1pPr algn="l">
              <a:defRPr sz="48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B4FF4E3-951F-F040-800F-0DDAC2CCC507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2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ADAE51-70AC-499E-8BA6-E8A677BFABAA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7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2C8CA3-4FD5-4EEA-B93B-4C1E6F3EFFF2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011521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011522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A21F7CE-A4E6-574A-B490-8FC432772886}"/>
              </a:ext>
            </a:extLst>
          </p:cNvPr>
          <p:cNvCxnSpPr>
            <a:cxnSpLocks/>
          </p:cNvCxnSpPr>
          <p:nvPr userDrawn="1"/>
        </p:nvCxnSpPr>
        <p:spPr>
          <a:xfrm>
            <a:off x="11057682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512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DB67AC-4750-4A39-921A-42EE7D66E4F3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CF93E56-30EE-384E-9A8A-090C645582DB}"/>
              </a:ext>
            </a:extLst>
          </p:cNvPr>
          <p:cNvCxnSpPr>
            <a:cxnSpLocks/>
          </p:cNvCxnSpPr>
          <p:nvPr userDrawn="1"/>
        </p:nvCxnSpPr>
        <p:spPr>
          <a:xfrm>
            <a:off x="392623" y="1405468"/>
            <a:ext cx="11369068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57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’image 5">
            <a:extLst>
              <a:ext uri="{FF2B5EF4-FFF2-40B4-BE49-F238E27FC236}">
                <a16:creationId xmlns:a16="http://schemas.microsoft.com/office/drawing/2014/main" id="{91DF7114-976E-3345-A7C4-77F951EA42C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6460CC-602E-40DA-9FDB-3AEE627D14B0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7322" y="1507066"/>
            <a:ext cx="10134371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7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5">
            <a:extLst>
              <a:ext uri="{FF2B5EF4-FFF2-40B4-BE49-F238E27FC236}">
                <a16:creationId xmlns:a16="http://schemas.microsoft.com/office/drawing/2014/main" id="{CCA2E80D-B045-2346-9C1F-70BFBD4AF7B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-1"/>
            <a:ext cx="12192000" cy="6857999"/>
          </a:xfrm>
          <a:custGeom>
            <a:avLst/>
            <a:gdLst>
              <a:gd name="connsiteX0" fmla="*/ 0 w 5822209"/>
              <a:gd name="connsiteY0" fmla="*/ 0 h 4427316"/>
              <a:gd name="connsiteX1" fmla="*/ 5822209 w 5822209"/>
              <a:gd name="connsiteY1" fmla="*/ 0 h 4427316"/>
              <a:gd name="connsiteX2" fmla="*/ 5822209 w 5822209"/>
              <a:gd name="connsiteY2" fmla="*/ 4427316 h 4427316"/>
              <a:gd name="connsiteX3" fmla="*/ 0 w 5822209"/>
              <a:gd name="connsiteY3" fmla="*/ 4427316 h 4427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22209" h="4427316">
                <a:moveTo>
                  <a:pt x="0" y="0"/>
                </a:moveTo>
                <a:lnTo>
                  <a:pt x="5822209" y="0"/>
                </a:lnTo>
                <a:lnTo>
                  <a:pt x="5822209" y="4427316"/>
                </a:lnTo>
                <a:lnTo>
                  <a:pt x="0" y="4427316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txBody>
          <a:bodyPr wrap="square" rtlCol="0">
            <a:noAutofit/>
          </a:bodyPr>
          <a:lstStyle/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26A0F17-3EC8-4234-9518-BB11F5AA08DD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1FEFF75-79D2-EE46-877B-299D1510E681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2623" y="339645"/>
            <a:ext cx="11369068" cy="1002552"/>
          </a:xfrm>
        </p:spPr>
        <p:txBody>
          <a:bodyPr lIns="0" rIns="0" rtlCol="0" anchor="b">
            <a:noAutofit/>
          </a:bodyPr>
          <a:lstStyle>
            <a:lvl1pPr algn="l">
              <a:defRPr sz="4500" b="0" i="0" cap="all" baseline="0">
                <a:solidFill>
                  <a:schemeClr val="bg1"/>
                </a:solidFill>
                <a:latin typeface="Sagona ExtraLight" panose="02020303050505020204" pitchFamily="18" charset="0"/>
              </a:defRPr>
            </a:lvl1pPr>
          </a:lstStyle>
          <a:p>
            <a:pPr rtl="0"/>
            <a:r>
              <a:rPr lang="fr-FR" noProof="0"/>
              <a:t>TITRE ICI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2624" y="1507066"/>
            <a:ext cx="11369070" cy="4849283"/>
          </a:xfrm>
        </p:spPr>
        <p:txBody>
          <a:bodyPr lIns="0" rIns="0" rtlCol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j-lt"/>
              </a:defRPr>
            </a:lvl5pPr>
          </a:lstStyle>
          <a:p>
            <a:pPr lvl="0" rtl="0"/>
            <a:r>
              <a:rPr lang="fr-FR" noProof="0"/>
              <a:t>Modifiez les styles du texte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740B4699-8C04-D74B-BFAF-27221E81DEBB}"/>
              </a:ext>
            </a:extLst>
          </p:cNvPr>
          <p:cNvCxnSpPr>
            <a:cxnSpLocks/>
          </p:cNvCxnSpPr>
          <p:nvPr userDrawn="1"/>
        </p:nvCxnSpPr>
        <p:spPr>
          <a:xfrm>
            <a:off x="0" y="5992966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1902FA6-24E0-3C4A-8B7A-F529DB122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845A71-C369-2A42-A14F-2BD1985F7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0870798-FB93-8742-9A92-FA7A241AF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07E6116-D5C9-4C78-A12C-C348DB1DD6DC}" type="datetime1">
              <a:rPr lang="fr-FR" noProof="0" smtClean="0"/>
              <a:t>28/11/2025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42A715-D537-DD4B-8BE6-1E573155F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A9E735-B191-784C-98F7-65384DACA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C6627B-E4D5-2947-8E88-B84039729B99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223458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  <p:sldLayoutId id="2147483670" r:id="rId3"/>
    <p:sldLayoutId id="2147483674" r:id="rId4"/>
    <p:sldLayoutId id="2147483661" r:id="rId5"/>
    <p:sldLayoutId id="2147483676" r:id="rId6"/>
    <p:sldLayoutId id="2147483675" r:id="rId7"/>
    <p:sldLayoutId id="2147483677" r:id="rId8"/>
    <p:sldLayoutId id="2147483678" r:id="rId9"/>
    <p:sldLayoutId id="2147483679" r:id="rId10"/>
    <p:sldLayoutId id="2147483681" r:id="rId11"/>
    <p:sldLayoutId id="2147483682" r:id="rId12"/>
    <p:sldLayoutId id="2147483686" r:id="rId13"/>
    <p:sldLayoutId id="2147483663" r:id="rId14"/>
    <p:sldLayoutId id="2147483683" r:id="rId15"/>
    <p:sldLayoutId id="2147483685" r:id="rId16"/>
    <p:sldLayoutId id="2147483684" r:id="rId17"/>
    <p:sldLayoutId id="2147483680" r:id="rId18"/>
    <p:sldLayoutId id="2147483691" r:id="rId19"/>
    <p:sldLayoutId id="2147483692" r:id="rId20"/>
    <p:sldLayoutId id="2147483693" r:id="rId21"/>
    <p:sldLayoutId id="2147483694" r:id="rId22"/>
    <p:sldLayoutId id="2147483688" r:id="rId23"/>
    <p:sldLayoutId id="2147483687" r:id="rId24"/>
    <p:sldLayoutId id="2147483689" r:id="rId25"/>
    <p:sldLayoutId id="2147483690" r:id="rId26"/>
    <p:sldLayoutId id="2147483695" r:id="rId27"/>
    <p:sldLayoutId id="2147483696" r:id="rId28"/>
    <p:sldLayoutId id="2147483697" r:id="rId29"/>
    <p:sldLayoutId id="2147483698" r:id="rId30"/>
    <p:sldLayoutId id="2147483703" r:id="rId31"/>
    <p:sldLayoutId id="2147483704" r:id="rId32"/>
    <p:sldLayoutId id="2147483705" r:id="rId33"/>
    <p:sldLayoutId id="2147483706" r:id="rId34"/>
    <p:sldLayoutId id="2147483700" r:id="rId35"/>
    <p:sldLayoutId id="2147483699" r:id="rId36"/>
    <p:sldLayoutId id="2147483701" r:id="rId37"/>
    <p:sldLayoutId id="2147483702" r:id="rId3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Cu_-9CGnqr4&amp;list=PL-fcnjCoAEcNSb48f83S4jqrSWHTQ2jyl" TargetMode="External"/><Relationship Id="rId5" Type="http://schemas.openxmlformats.org/officeDocument/2006/relationships/hyperlink" Target="https://pitsinc.blogspot.com/" TargetMode="External"/><Relationship Id="rId4" Type="http://schemas.openxmlformats.org/officeDocument/2006/relationships/image" Target="../media/image2.jpg"/><Relationship Id="rId9" Type="http://schemas.openxmlformats.org/officeDocument/2006/relationships/hyperlink" Target="https://svgsilh.com/fr/image/16043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d’image 21" descr="Femme sur tablette ">
            <a:extLst>
              <a:ext uri="{FF2B5EF4-FFF2-40B4-BE49-F238E27FC236}">
                <a16:creationId xmlns:a16="http://schemas.microsoft.com/office/drawing/2014/main" id="{DB20DB88-CBCC-9A4A-BA0A-4807E1B8E8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2" r="4632"/>
          <a:stretch/>
        </p:blipFill>
        <p:spPr>
          <a:xfrm>
            <a:off x="1134319" y="0"/>
            <a:ext cx="11057681" cy="6858000"/>
          </a:xfrm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48362CB-F41D-164B-BAC7-F91A6E68A2A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524000" y="5286196"/>
            <a:ext cx="4179375" cy="356462"/>
          </a:xfrm>
        </p:spPr>
        <p:txBody>
          <a:bodyPr rtlCol="0"/>
          <a:lstStyle/>
          <a:p>
            <a:pPr rtl="0"/>
            <a:r>
              <a:rPr lang="fr-FR" dirty="0"/>
              <a:t>FOCUSED IMPROVEMENT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9516ACA-375D-1140-8EDA-CE04AAC75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790"/>
            <a:ext cx="6705600" cy="2387600"/>
          </a:xfrm>
        </p:spPr>
        <p:txBody>
          <a:bodyPr rtlCol="0"/>
          <a:lstStyle/>
          <a:p>
            <a:pPr rtl="0"/>
            <a:r>
              <a:rPr lang="fr-FR" dirty="0" err="1"/>
              <a:t>sMED</a:t>
            </a:r>
            <a:r>
              <a:rPr lang="fr-FR" dirty="0"/>
              <a:t> EXAMPLE </a:t>
            </a:r>
            <a:br>
              <a:rPr lang="fr-FR" dirty="0"/>
            </a:br>
            <a:r>
              <a:rPr lang="fr-FR" dirty="0"/>
              <a:t>pit stop TIME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33DCD8D0-3B44-1CDF-4F48-7A30FFDC6D2B}"/>
              </a:ext>
            </a:extLst>
          </p:cNvPr>
          <p:cNvSpPr txBox="1">
            <a:spLocks/>
          </p:cNvSpPr>
          <p:nvPr/>
        </p:nvSpPr>
        <p:spPr>
          <a:xfrm>
            <a:off x="1524000" y="6229010"/>
            <a:ext cx="4179375" cy="356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spc="300" baseline="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MILOS CONSEIL</a:t>
            </a:r>
          </a:p>
        </p:txBody>
      </p:sp>
    </p:spTree>
    <p:extLst>
      <p:ext uri="{BB962C8B-B14F-4D97-AF65-F5344CB8AC3E}">
        <p14:creationId xmlns:p14="http://schemas.microsoft.com/office/powerpoint/2010/main" val="428584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SMED EXAMPLE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4E9E228-B02C-3941-B458-23CB2D67B4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marL="285750" indent="-285750" rtl="0">
              <a:buFont typeface="Arial" panose="020B0604020202020204" pitchFamily="34" charset="0"/>
              <a:buChar char="•"/>
            </a:pP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360AE49-2615-48AE-545E-EE8F2BB8540B}"/>
              </a:ext>
            </a:extLst>
          </p:cNvPr>
          <p:cNvGrpSpPr/>
          <p:nvPr/>
        </p:nvGrpSpPr>
        <p:grpSpPr>
          <a:xfrm>
            <a:off x="1627321" y="659567"/>
            <a:ext cx="9329980" cy="5858788"/>
            <a:chOff x="1431010" y="1357187"/>
            <a:chExt cx="9329980" cy="5858788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5DDF68FD-4404-53F3-B06C-61DCA6A67F3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8888454"/>
                </p:ext>
              </p:extLst>
            </p:nvPr>
          </p:nvGraphicFramePr>
          <p:xfrm>
            <a:off x="1431010" y="1357187"/>
            <a:ext cx="9329979" cy="5858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80E3D087-85D4-8E36-C42A-EE2B314217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2392081" y="4542278"/>
              <a:ext cx="2717019" cy="203776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31750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7F1EDF1A-E8AC-B291-5012-E95DB8D87B9E}"/>
                </a:ext>
              </a:extLst>
            </p:cNvPr>
            <p:cNvSpPr txBox="1"/>
            <p:nvPr/>
          </p:nvSpPr>
          <p:spPr>
            <a:xfrm>
              <a:off x="6070170" y="3895947"/>
              <a:ext cx="469082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>
                  <a:hlinkClick r:id="rId6"/>
                </a:rPr>
                <a:t>(33) F1 Pit Stop (1990-2023) | WATCH HOW THE TIME DECREASES AND INCREASES | - YouTube</a:t>
              </a:r>
              <a:endParaRPr lang="fr-FR" dirty="0"/>
            </a:p>
          </p:txBody>
        </p:sp>
      </p:grpSp>
      <p:pic>
        <p:nvPicPr>
          <p:cNvPr id="9" name="Graphique 8">
            <a:extLst>
              <a:ext uri="{FF2B5EF4-FFF2-40B4-BE49-F238E27FC236}">
                <a16:creationId xmlns:a16="http://schemas.microsoft.com/office/drawing/2014/main" id="{D4959DFD-D8BE-68A1-0702-DBA937ABA8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762651" y="3614680"/>
            <a:ext cx="389297" cy="604668"/>
          </a:xfrm>
          <a:prstGeom prst="rect">
            <a:avLst/>
          </a:prstGeom>
        </p:spPr>
      </p:pic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B6AF62C1-4E6C-1B62-51D4-9AD48457018D}"/>
              </a:ext>
            </a:extLst>
          </p:cNvPr>
          <p:cNvSpPr txBox="1">
            <a:spLocks/>
          </p:cNvSpPr>
          <p:nvPr/>
        </p:nvSpPr>
        <p:spPr>
          <a:xfrm>
            <a:off x="1432673" y="6481815"/>
            <a:ext cx="4179375" cy="356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spc="300" baseline="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MILOS CONSEIL</a:t>
            </a:r>
          </a:p>
        </p:txBody>
      </p:sp>
    </p:spTree>
    <p:extLst>
      <p:ext uri="{BB962C8B-B14F-4D97-AF65-F5344CB8AC3E}">
        <p14:creationId xmlns:p14="http://schemas.microsoft.com/office/powerpoint/2010/main" val="1449345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Espace réservé d’image 7" descr="Groupe de personnes groupant leurs mains ">
            <a:extLst>
              <a:ext uri="{FF2B5EF4-FFF2-40B4-BE49-F238E27FC236}">
                <a16:creationId xmlns:a16="http://schemas.microsoft.com/office/drawing/2014/main" id="{F052F1AC-BE37-2941-839E-B43E10537A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2818151"/>
            <a:ext cx="10668000" cy="4039851"/>
          </a:xfrm>
        </p:spPr>
      </p:pic>
      <p:sp>
        <p:nvSpPr>
          <p:cNvPr id="21" name="Titre 20">
            <a:extLst>
              <a:ext uri="{FF2B5EF4-FFF2-40B4-BE49-F238E27FC236}">
                <a16:creationId xmlns:a16="http://schemas.microsoft.com/office/drawing/2014/main" id="{B3E69B71-5849-7541-ADEA-D19838B3CF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 err="1"/>
              <a:t>Thank</a:t>
            </a:r>
            <a:r>
              <a:rPr lang="fr-FR" dirty="0"/>
              <a:t> YOU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DF1CA361-2108-6820-7BBA-6B58693F72AD}"/>
              </a:ext>
            </a:extLst>
          </p:cNvPr>
          <p:cNvSpPr txBox="1">
            <a:spLocks/>
          </p:cNvSpPr>
          <p:nvPr/>
        </p:nvSpPr>
        <p:spPr>
          <a:xfrm>
            <a:off x="1723573" y="6363560"/>
            <a:ext cx="4179375" cy="3564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 cap="all" spc="300" baseline="0">
                <a:solidFill>
                  <a:schemeClr val="bg1"/>
                </a:solidFill>
                <a:latin typeface="Speak Pro" panose="020B0504020101020102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MILOS CONSEIL</a:t>
            </a:r>
          </a:p>
        </p:txBody>
      </p:sp>
    </p:spTree>
    <p:extLst>
      <p:ext uri="{BB962C8B-B14F-4D97-AF65-F5344CB8AC3E}">
        <p14:creationId xmlns:p14="http://schemas.microsoft.com/office/powerpoint/2010/main" val="2890441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ool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15D1BB"/>
      </a:accent1>
      <a:accent2>
        <a:srgbClr val="0FB4DB"/>
      </a:accent2>
      <a:accent3>
        <a:srgbClr val="0D81BB"/>
      </a:accent3>
      <a:accent4>
        <a:srgbClr val="045FC4"/>
      </a:accent4>
      <a:accent5>
        <a:srgbClr val="953FF3"/>
      </a:accent5>
      <a:accent6>
        <a:srgbClr val="C03EF4"/>
      </a:accent6>
      <a:hlink>
        <a:srgbClr val="8F8F8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0127_TF44450328" id="{05A5C71D-5751-4D66-AC17-330CE514BB2E}" vid="{9DC74778-227D-4583-AA24-B04DE22A3BB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élaborée et moderne</Template>
  <TotalTime>33</TotalTime>
  <Words>56</Words>
  <Application>Microsoft Office PowerPoint</Application>
  <PresentationFormat>Grand écran</PresentationFormat>
  <Paragraphs>19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Sagona ExtraLight</vt:lpstr>
      <vt:lpstr>Speak Pro</vt:lpstr>
      <vt:lpstr>Thème Office</vt:lpstr>
      <vt:lpstr>sMED EXAMPLE  pit stop TIME</vt:lpstr>
      <vt:lpstr>SMED EXAMPLE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juan Godoy Ricalde</dc:creator>
  <cp:lastModifiedBy>juan Godoy Ricalde</cp:lastModifiedBy>
  <cp:revision>3</cp:revision>
  <dcterms:created xsi:type="dcterms:W3CDTF">2025-11-27T22:43:34Z</dcterms:created>
  <dcterms:modified xsi:type="dcterms:W3CDTF">2025-11-28T20:15:39Z</dcterms:modified>
</cp:coreProperties>
</file>